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60" autoAdjust="0"/>
  </p:normalViewPr>
  <p:slideViewPr>
    <p:cSldViewPr>
      <p:cViewPr varScale="1">
        <p:scale>
          <a:sx n="54" d="100"/>
          <a:sy n="54" d="100"/>
        </p:scale>
        <p:origin x="-164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92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0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7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6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8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5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9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6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EF2A-ACD0-460F-AD26-FCFC65A0297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F3C8D-A841-4186-9590-E47824D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1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4"/>
            <a:ext cx="669674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/>
              <a:t>2013 Phase 1 Bid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en-GB" dirty="0" smtClean="0"/>
              <a:t>Joint LBE-Working Group Bid for £4m</a:t>
            </a:r>
          </a:p>
          <a:p>
            <a:r>
              <a:rPr lang="en-GB" dirty="0" smtClean="0"/>
              <a:t>Staff recommended first round pass and £300,000 development funding</a:t>
            </a:r>
            <a:endParaRPr lang="en-GB" dirty="0"/>
          </a:p>
          <a:p>
            <a:r>
              <a:rPr lang="en-GB" dirty="0" smtClean="0"/>
              <a:t>But funding rationed at each session</a:t>
            </a:r>
          </a:p>
          <a:p>
            <a:r>
              <a:rPr lang="en-GB" dirty="0" smtClean="0"/>
              <a:t>Committee questioned lack of business plan and relationship with Stableyard  - </a:t>
            </a:r>
            <a:r>
              <a:rPr lang="en-GB" b="1" dirty="0" smtClean="0"/>
              <a:t>but</a:t>
            </a:r>
            <a:r>
              <a:rPr lang="en-GB" dirty="0" smtClean="0"/>
              <a:t> both excluded from this phase by HLF guidance!</a:t>
            </a:r>
          </a:p>
          <a:p>
            <a:r>
              <a:rPr lang="en-GB" dirty="0" smtClean="0"/>
              <a:t>Application unsuccessful</a:t>
            </a:r>
          </a:p>
          <a:p>
            <a:r>
              <a:rPr lang="en-GB" dirty="0" smtClean="0"/>
              <a:t>HLF increasingly </a:t>
            </a:r>
            <a:r>
              <a:rPr lang="en-GB" dirty="0" smtClean="0"/>
              <a:t>risk averse – concern about longer term viability of many schemes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392" y="1600200"/>
            <a:ext cx="586408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8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en-GB" dirty="0" smtClean="0"/>
              <a:t>Current  Approach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272808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Advice from English Heritage and Heritage Lottery Fund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English Heritage programme as used for Gunnersbury Park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Much more work before applying for funding to decrease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Condition survey of House, Stableyard and Murals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Done  - positive reports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864095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LBE led Partnership Board</a:t>
            </a:r>
            <a:endParaRPr lang="en-GB" sz="3200" b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6805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Chair – Cllr Bambos Charalambous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English Heritage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FoBP</a:t>
            </a:r>
            <a:r>
              <a:rPr lang="en-GB" dirty="0" smtClean="0">
                <a:solidFill>
                  <a:schemeClr val="tx1"/>
                </a:solidFill>
              </a:rPr>
              <a:t>, Broomfield House Trust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Conservation Advisory Group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FERRA, BHORA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Enterprise Enfield, Chamber of Commerce, Love Your Doorstep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LBE Officers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Current work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944816" cy="50405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Donald Insall Associates appointed to lead next stages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Stabilise </a:t>
            </a:r>
            <a:r>
              <a:rPr lang="en-GB" dirty="0">
                <a:solidFill>
                  <a:schemeClr val="tx1"/>
                </a:solidFill>
              </a:rPr>
              <a:t>existing structures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Conservation Management Plan for </a:t>
            </a:r>
            <a:r>
              <a:rPr lang="en-GB" b="1" dirty="0" smtClean="0">
                <a:solidFill>
                  <a:schemeClr val="tx1"/>
                </a:solidFill>
              </a:rPr>
              <a:t>whole</a:t>
            </a:r>
            <a:r>
              <a:rPr lang="en-GB" dirty="0" smtClean="0">
                <a:solidFill>
                  <a:schemeClr val="tx1"/>
                </a:solidFill>
              </a:rPr>
              <a:t> park underway leading 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10 </a:t>
            </a:r>
            <a:r>
              <a:rPr lang="en-GB" dirty="0" err="1" smtClean="0">
                <a:solidFill>
                  <a:schemeClr val="tx1"/>
                </a:solidFill>
              </a:rPr>
              <a:t>Yr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</a:t>
            </a:r>
            <a:r>
              <a:rPr lang="en-GB" dirty="0" err="1" smtClean="0">
                <a:solidFill>
                  <a:schemeClr val="tx1"/>
                </a:solidFill>
              </a:rPr>
              <a:t>osted</a:t>
            </a:r>
            <a:r>
              <a:rPr lang="en-GB" dirty="0" smtClean="0">
                <a:solidFill>
                  <a:schemeClr val="tx1"/>
                </a:solidFill>
              </a:rPr>
              <a:t> action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Options Appraisal </a:t>
            </a:r>
            <a:r>
              <a:rPr lang="en-GB" dirty="0">
                <a:solidFill>
                  <a:schemeClr val="tx1"/>
                </a:solidFill>
              </a:rPr>
              <a:t>to </a:t>
            </a:r>
            <a:r>
              <a:rPr lang="en-GB" dirty="0" smtClean="0">
                <a:solidFill>
                  <a:schemeClr val="tx1"/>
                </a:solidFill>
              </a:rPr>
              <a:t>follow concentrating on House and Stableyard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smtClean="0"/>
              <a:t>Funding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Remember concern about risk – particularly over longer term running cost</a:t>
            </a:r>
          </a:p>
          <a:p>
            <a:r>
              <a:rPr lang="en-GB" dirty="0" smtClean="0"/>
              <a:t>Need to spell out a </a:t>
            </a:r>
            <a:r>
              <a:rPr lang="en-GB" dirty="0" smtClean="0"/>
              <a:t>detailed</a:t>
            </a:r>
            <a:r>
              <a:rPr lang="en-GB" dirty="0" smtClean="0"/>
              <a:t> </a:t>
            </a:r>
            <a:r>
              <a:rPr lang="en-GB" dirty="0" smtClean="0"/>
              <a:t>long </a:t>
            </a:r>
            <a:r>
              <a:rPr lang="en-GB" dirty="0" smtClean="0"/>
              <a:t>term business plan </a:t>
            </a:r>
            <a:r>
              <a:rPr lang="en-GB" b="1" dirty="0" smtClean="0"/>
              <a:t>before</a:t>
            </a:r>
            <a:r>
              <a:rPr lang="en-GB" dirty="0" smtClean="0"/>
              <a:t> applying for grant for House under new Enterprise Grant scheme as advised by HLF</a:t>
            </a:r>
          </a:p>
          <a:p>
            <a:r>
              <a:rPr lang="en-GB" dirty="0" smtClean="0"/>
              <a:t>HLF fund “conservation deficit”, difference between project cost and increased value</a:t>
            </a:r>
          </a:p>
          <a:p>
            <a:r>
              <a:rPr lang="en-GB" dirty="0" smtClean="0"/>
              <a:t>Then apply for Parks for People grant for wider park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6003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Our Concerns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7232848" cy="532859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Finance </a:t>
            </a:r>
            <a:r>
              <a:rPr lang="en-GB" dirty="0">
                <a:solidFill>
                  <a:schemeClr val="tx1"/>
                </a:solidFill>
              </a:rPr>
              <a:t>always the issue </a:t>
            </a:r>
            <a:r>
              <a:rPr lang="en-GB" dirty="0" smtClean="0">
                <a:solidFill>
                  <a:schemeClr val="tx1"/>
                </a:solidFill>
              </a:rPr>
              <a:t>but running costs now brought </a:t>
            </a:r>
            <a:r>
              <a:rPr lang="en-GB" dirty="0">
                <a:solidFill>
                  <a:schemeClr val="tx1"/>
                </a:solidFill>
              </a:rPr>
              <a:t>upfront 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No suggestion that commercial activity inappropriate for the Park will result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 </a:t>
            </a:r>
            <a:r>
              <a:rPr lang="en-GB" dirty="0">
                <a:solidFill>
                  <a:schemeClr val="tx1"/>
                </a:solidFill>
              </a:rPr>
              <a:t>issues will be in the open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Wider public consultation built in to contract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How </a:t>
            </a:r>
            <a:r>
              <a:rPr lang="en-GB" dirty="0">
                <a:solidFill>
                  <a:schemeClr val="tx1"/>
                </a:solidFill>
              </a:rPr>
              <a:t>will any “commercial” input leave community access?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This is the last chance for Broomfield House – all avenues will have been explored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836712"/>
            <a:ext cx="7124328" cy="7921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296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2013 Phase 1 Bid</vt:lpstr>
      <vt:lpstr>Current  Approach</vt:lpstr>
      <vt:lpstr>LBE led Partnership Board</vt:lpstr>
      <vt:lpstr>Current work</vt:lpstr>
      <vt:lpstr>Funding</vt:lpstr>
      <vt:lpstr>Our Concerns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</dc:creator>
  <cp:lastModifiedBy>colin</cp:lastModifiedBy>
  <cp:revision>30</cp:revision>
  <cp:lastPrinted>2015-02-09T15:38:06Z</cp:lastPrinted>
  <dcterms:created xsi:type="dcterms:W3CDTF">2015-02-09T14:06:54Z</dcterms:created>
  <dcterms:modified xsi:type="dcterms:W3CDTF">2015-02-12T17:21:03Z</dcterms:modified>
</cp:coreProperties>
</file>